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67" autoAdjust="0"/>
    <p:restoredTop sz="94660"/>
  </p:normalViewPr>
  <p:slideViewPr>
    <p:cSldViewPr>
      <p:cViewPr>
        <p:scale>
          <a:sx n="100" d="100"/>
          <a:sy n="100" d="100"/>
        </p:scale>
        <p:origin x="-88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D6A868FA-7B58-46A7-9585-04701F28C8B0}"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6A868FA-7B58-46A7-9585-04701F28C8B0}"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D6A868FA-7B58-46A7-9585-04701F28C8B0}"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A868FA-7B58-46A7-9585-04701F28C8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EEBC735-757B-4886-98B0-04893F78647B}"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6A868FA-7B58-46A7-9585-04701F28C8B0}"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EEBC735-757B-4886-98B0-04893F78647B}" type="datetimeFigureOut">
              <a:rPr lang="en-US" smtClean="0"/>
              <a:t>12/8/2013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6A868FA-7B58-46A7-9585-04701F28C8B0}"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sciencedaily.com/releases/2013/12/131205142218.htm" TargetMode="External"/><Relationship Id="rId1" Type="http://schemas.openxmlformats.org/officeDocument/2006/relationships/slideLayout" Target="../slideLayouts/slideLayout8.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6778"/>
            <a:ext cx="6789103" cy="1162050"/>
          </a:xfrm>
        </p:spPr>
        <p:txBody>
          <a:bodyPr>
            <a:normAutofit/>
          </a:bodyPr>
          <a:lstStyle/>
          <a:p>
            <a:r>
              <a:rPr lang="en-US" dirty="0" smtClean="0"/>
              <a:t>Quantum </a:t>
            </a:r>
            <a:r>
              <a:rPr lang="en-US" dirty="0" smtClean="0"/>
              <a:t>Entanglement</a:t>
            </a:r>
            <a:r>
              <a:rPr lang="en-US" dirty="0" smtClean="0"/>
              <a:t>: Worm </a:t>
            </a:r>
            <a:r>
              <a:rPr lang="en-US" dirty="0" smtClean="0"/>
              <a:t>Holes</a:t>
            </a:r>
            <a:br>
              <a:rPr lang="en-US" dirty="0" smtClean="0"/>
            </a:br>
            <a:r>
              <a:rPr lang="en-US" sz="1100" dirty="0" smtClean="0"/>
              <a:t>Andrew Wright</a:t>
            </a:r>
            <a:br>
              <a:rPr lang="en-US" sz="1100" dirty="0" smtClean="0"/>
            </a:br>
            <a:r>
              <a:rPr lang="en-US" sz="700" dirty="0">
                <a:hlinkClick r:id="rId2"/>
              </a:rPr>
              <a:t>http://www.sciencedaily.com/releases/2013/12/131205142218.htm</a:t>
            </a:r>
            <a:endParaRPr lang="en-US" sz="700" dirty="0"/>
          </a:p>
        </p:txBody>
      </p:sp>
      <p:sp>
        <p:nvSpPr>
          <p:cNvPr id="4" name="Text Placeholder 3"/>
          <p:cNvSpPr>
            <a:spLocks noGrp="1"/>
          </p:cNvSpPr>
          <p:nvPr>
            <p:ph type="body" idx="2"/>
          </p:nvPr>
        </p:nvSpPr>
        <p:spPr>
          <a:xfrm>
            <a:off x="457200" y="1447800"/>
            <a:ext cx="3008313" cy="4678363"/>
          </a:xfrm>
        </p:spPr>
        <p:txBody>
          <a:bodyPr>
            <a:normAutofit/>
          </a:bodyPr>
          <a:lstStyle/>
          <a:p>
            <a:r>
              <a:rPr lang="en-US" sz="1000" dirty="0" smtClean="0"/>
              <a:t>Quantum entanglement is a very bizarre theory that arose out of quantum mechanics. Quantum entanglement involves two particles, each of which occupying multiple states at once. Basically, this says that both particles could simultaneously spin clockwise and counterclockwise. Neither particle has a definite state until measured, which causes the other particle to assume a corresponding state (these correlations are observed, even if they’re on opposite ends of the universe).</a:t>
            </a:r>
          </a:p>
          <a:p>
            <a:endParaRPr lang="en-US" sz="1000" dirty="0"/>
          </a:p>
          <a:p>
            <a:r>
              <a:rPr lang="en-US" sz="1000" dirty="0" smtClean="0"/>
              <a:t>Communicating instantaneously, how is this possible? Such an act is possible with “wormholes” or gravitational tunnels. When 2 entangled black holes are pulled apart, they form a wormhole; essentially a shortcut through the universe. This is shown in the image below.</a:t>
            </a:r>
            <a:endParaRPr lang="en-US" sz="1000" dirty="0"/>
          </a:p>
        </p:txBody>
      </p:sp>
      <p:sp>
        <p:nvSpPr>
          <p:cNvPr id="3" name="Content Placeholder 2"/>
          <p:cNvSpPr>
            <a:spLocks noGrp="1"/>
          </p:cNvSpPr>
          <p:nvPr>
            <p:ph sz="half" idx="1"/>
          </p:nvPr>
        </p:nvSpPr>
        <p:spPr>
          <a:xfrm>
            <a:off x="3733800" y="1219200"/>
            <a:ext cx="5105400" cy="3992563"/>
          </a:xfrm>
        </p:spPr>
        <p:txBody>
          <a:bodyPr/>
          <a:lstStyle/>
          <a:p>
            <a:r>
              <a:rPr lang="en-US" dirty="0" smtClean="0"/>
              <a:t>Quantum mechanics and gravity?</a:t>
            </a:r>
          </a:p>
          <a:p>
            <a:pPr lvl="1"/>
            <a:r>
              <a:rPr lang="en-US" sz="1000" dirty="0" smtClean="0"/>
              <a:t>Gravity has not been able to be united with quantum mechanics since its origin. Quantum entanglement could give rise to quantum mechanics and gravity being united. The theory of quantum entanglement could show that the laws of gravity holding the universe together may not be fundamental at all, but instead arise from the complex theory of quantum entanglement!</a:t>
            </a:r>
          </a:p>
          <a:p>
            <a:pPr lvl="1"/>
            <a:r>
              <a:rPr lang="en-US" sz="1000" dirty="0" smtClean="0"/>
              <a:t>An MIT physicist has found that, the creation of two entangled quarks, when looked through the lens of string theory, simultaneously gives rise to a wormhole connecting the pair! </a:t>
            </a:r>
            <a:endParaRPr lang="en-US" sz="1000" dirty="0"/>
          </a:p>
        </p:txBody>
      </p:sp>
      <p:pic>
        <p:nvPicPr>
          <p:cNvPr id="1026" name="Picture 2" descr="http://images.sciencedaily.com/2013/12/13120514221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4114799"/>
            <a:ext cx="2667000" cy="251587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awaretheory.com/wiki/images/d/d2/Quantum_Entanglement_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701476"/>
            <a:ext cx="4267200" cy="30190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8053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1225</TotalTime>
  <Words>233</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Solstice</vt:lpstr>
      <vt:lpstr>Quantum Entanglement: Worm Holes Andrew Wright http://www.sciencedaily.com/releases/2013/12/131205142218.htm</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Quantum Entaglement: Worm Holes</dc:title>
  <dc:creator>Andrew</dc:creator>
  <cp:lastModifiedBy>Andrew</cp:lastModifiedBy>
  <cp:revision>5</cp:revision>
  <dcterms:created xsi:type="dcterms:W3CDTF">2013-12-08T05:51:01Z</dcterms:created>
  <dcterms:modified xsi:type="dcterms:W3CDTF">2013-12-09T02:17:36Z</dcterms:modified>
</cp:coreProperties>
</file>